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57" r:id="rId5"/>
    <p:sldId id="289" r:id="rId6"/>
    <p:sldId id="272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73" r:id="rId15"/>
    <p:sldId id="274" r:id="rId16"/>
    <p:sldId id="275" r:id="rId17"/>
    <p:sldId id="265" r:id="rId18"/>
    <p:sldId id="276" r:id="rId19"/>
    <p:sldId id="266" r:id="rId20"/>
    <p:sldId id="267" r:id="rId21"/>
    <p:sldId id="268" r:id="rId22"/>
    <p:sldId id="269" r:id="rId23"/>
    <p:sldId id="287" r:id="rId24"/>
    <p:sldId id="277" r:id="rId25"/>
    <p:sldId id="286" r:id="rId26"/>
    <p:sldId id="290" r:id="rId27"/>
    <p:sldId id="282" r:id="rId28"/>
    <p:sldId id="278" r:id="rId29"/>
    <p:sldId id="279" r:id="rId30"/>
    <p:sldId id="280" r:id="rId31"/>
    <p:sldId id="281" r:id="rId32"/>
    <p:sldId id="283" r:id="rId33"/>
    <p:sldId id="284" r:id="rId34"/>
    <p:sldId id="285" r:id="rId35"/>
    <p:sldId id="288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8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2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gif>
</file>

<file path=ppt/media/image10.gif>
</file>

<file path=ppt/media/image11.gif>
</file>

<file path=ppt/media/image12.png>
</file>

<file path=ppt/media/image13.gif>
</file>

<file path=ppt/media/image14.gif>
</file>

<file path=ppt/media/image15.gif>
</file>

<file path=ppt/media/image16.gif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31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3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2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54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2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05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9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2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3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4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DFD67-2706-4D41-B083-B0CF80E3E2D7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AFD51-2A84-403F-9EA6-E9D512E04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0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andyGaul/player2d/blob/master/player2d.h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andyGaul/player2d/blob/master/player2d.h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s://github.com/RandyGaul/player2d/blob/master/cute_c2.h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ndyGaul/player2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Approach to Character Controllers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DigiPen</a:t>
            </a:r>
            <a:r>
              <a:rPr lang="en-US" dirty="0"/>
              <a:t> | Institute of Technology</a:t>
            </a:r>
          </a:p>
          <a:p>
            <a:r>
              <a:rPr lang="en-US" dirty="0"/>
              <a:t>Randy Gaul</a:t>
            </a:r>
          </a:p>
        </p:txBody>
      </p:sp>
    </p:spTree>
    <p:extLst>
      <p:ext uri="{BB962C8B-B14F-4D97-AF65-F5344CB8AC3E}">
        <p14:creationId xmlns:p14="http://schemas.microsoft.com/office/powerpoint/2010/main" val="65661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dependencies</a:t>
            </a:r>
          </a:p>
          <a:p>
            <a:r>
              <a:rPr lang="en-US" dirty="0"/>
              <a:t>More easily extended</a:t>
            </a:r>
          </a:p>
          <a:p>
            <a:r>
              <a:rPr lang="en-US" dirty="0"/>
              <a:t>More reusable</a:t>
            </a:r>
          </a:p>
          <a:p>
            <a:r>
              <a:rPr lang="en-US" dirty="0"/>
              <a:t>Simpler</a:t>
            </a:r>
          </a:p>
          <a:p>
            <a:r>
              <a:rPr lang="en-US" dirty="0"/>
              <a:t>Less state duplication and more centralized</a:t>
            </a:r>
          </a:p>
          <a:p>
            <a:r>
              <a:rPr lang="en-US" dirty="0"/>
              <a:t>Can have "optional" addons (like out-of-the-box support for specific technologies)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103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 with a Custom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good algorithms (I'll help)</a:t>
            </a:r>
          </a:p>
          <a:p>
            <a:r>
              <a:rPr lang="en-US" dirty="0"/>
              <a:t>Choose good constraints and limitations (I'll help)</a:t>
            </a:r>
          </a:p>
          <a:p>
            <a:r>
              <a:rPr lang="en-US" dirty="0"/>
              <a:t>Design a good API and abstraction (I'll offer some advice, and a barebones example)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874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Key Observation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tech is easy</a:t>
            </a:r>
          </a:p>
          <a:p>
            <a:r>
              <a:rPr lang="en-US" dirty="0"/>
              <a:t>The hard part is _choices_</a:t>
            </a:r>
          </a:p>
          <a:p>
            <a:pPr lvl="1"/>
            <a:r>
              <a:rPr lang="en-US" dirty="0"/>
              <a:t>Which algorithm, what API, what constraint</a:t>
            </a:r>
          </a:p>
          <a:p>
            <a:pPr lvl="1"/>
            <a:r>
              <a:rPr lang="en-US" dirty="0"/>
              <a:t>You're all smart, and can figure the tech out</a:t>
            </a:r>
          </a:p>
          <a:p>
            <a:r>
              <a:rPr lang="en-US" dirty="0"/>
              <a:t>Spend more time practicing your product development skills</a:t>
            </a:r>
          </a:p>
          <a:p>
            <a:r>
              <a:rPr lang="en-US" dirty="0"/>
              <a:t>Make a useful tool, and then use it to make a nice product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42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Detecting Collisions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 rotations to *none*</a:t>
            </a:r>
          </a:p>
          <a:p>
            <a:r>
              <a:rPr lang="en-US" dirty="0"/>
              <a:t>Use GJK to implement a Time of Impact solver (TOI)</a:t>
            </a:r>
          </a:p>
          <a:p>
            <a:r>
              <a:rPr lang="en-US" dirty="0"/>
              <a:t>Solve for the TOI with Conservative Advancement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18DA84E-9BB6-48A4-9FC1-3582F107C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722" y="5193847"/>
            <a:ext cx="7087239" cy="983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2063A5-B66F-4136-9ED6-AD42C5AE7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527" y="4235630"/>
            <a:ext cx="2123447" cy="786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45EA8E-41DA-4C1B-B51B-471B79E2B8E4}"/>
              </a:ext>
            </a:extLst>
          </p:cNvPr>
          <p:cNvSpPr txBox="1"/>
          <p:nvPr/>
        </p:nvSpPr>
        <p:spPr>
          <a:xfrm>
            <a:off x="4936527" y="3844910"/>
            <a:ext cx="22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From GitHub Demo </a:t>
            </a:r>
            <a:r>
              <a:rPr lang="en-US" dirty="0">
                <a:sym typeface="Wingdings" panose="05000000000000000000" pitchFamily="2" charset="2"/>
                <a:hlinkClick r:id="rId4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227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Best GJK 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Erin’s GJK demo hosted on box2d.org/downloads</a:t>
            </a:r>
          </a:p>
          <a:p>
            <a:r>
              <a:rPr lang="en-US" dirty="0"/>
              <a:t>GDC 2010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706C91E-2518-41F3-9CBD-3EAAA2FF4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337" y="3429000"/>
            <a:ext cx="4505325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34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Conservative Advancement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Old algorithm</a:t>
            </a:r>
          </a:p>
          <a:p>
            <a:r>
              <a:rPr lang="en-US" dirty="0"/>
              <a:t>Originally by </a:t>
            </a:r>
            <a:r>
              <a:rPr lang="en-US" dirty="0" err="1"/>
              <a:t>Mirtich</a:t>
            </a:r>
            <a:endParaRPr lang="en-US" dirty="0"/>
          </a:p>
          <a:p>
            <a:r>
              <a:rPr lang="en-US" dirty="0"/>
              <a:t>Erin’s resource is the best, hosted on box2d.org</a:t>
            </a:r>
          </a:p>
          <a:p>
            <a:r>
              <a:rPr lang="en-US" dirty="0"/>
              <a:t>GDC 2013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634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Resolving Collisions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Use Non-linear Gauss Seidel (NGS)</a:t>
            </a:r>
          </a:p>
          <a:p>
            <a:pPr lvl="1"/>
            <a:r>
              <a:rPr lang="en-US" dirty="0"/>
              <a:t>Move positions directly, along solution vector</a:t>
            </a:r>
          </a:p>
          <a:p>
            <a:r>
              <a:rPr lang="en-US" dirty="0"/>
              <a:t>Gently press shapes apart</a:t>
            </a:r>
          </a:p>
          <a:p>
            <a:r>
              <a:rPr lang="en-US" dirty="0"/>
              <a:t>Avoid or explicitly handle numerically sensitive scenarios</a:t>
            </a:r>
          </a:p>
          <a:p>
            <a:pPr lvl="1"/>
            <a:r>
              <a:rPr lang="en-US" dirty="0"/>
              <a:t>Acute corners</a:t>
            </a:r>
          </a:p>
          <a:p>
            <a:pPr lvl="1"/>
            <a:r>
              <a:rPr lang="en-US" dirty="0"/>
              <a:t>Squeezing into tight corridors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C21DD03-AD63-4870-81E8-BB571B861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319" y="5451231"/>
            <a:ext cx="4234760" cy="3864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A3E131-BE76-4199-9476-6ABF53398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976" y="4664769"/>
            <a:ext cx="2123447" cy="786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0D0A73-93AD-4D93-A32F-8C39023C9671}"/>
              </a:ext>
            </a:extLst>
          </p:cNvPr>
          <p:cNvSpPr txBox="1"/>
          <p:nvPr/>
        </p:nvSpPr>
        <p:spPr>
          <a:xfrm>
            <a:off x="7270976" y="4274049"/>
            <a:ext cx="22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From GitHub Demo </a:t>
            </a:r>
            <a:r>
              <a:rPr lang="en-US" dirty="0">
                <a:sym typeface="Wingdings" panose="05000000000000000000" pitchFamily="2" charset="2"/>
                <a:hlinkClick r:id="rId4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48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Non-linear Gauss Seidel (NGS)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Requires copious and accurate collision manifold</a:t>
            </a:r>
          </a:p>
          <a:p>
            <a:r>
              <a:rPr lang="en-US" dirty="0"/>
              <a:t>Best resource is Dirk’s 2013 and 2015 GDC lectures</a:t>
            </a:r>
          </a:p>
          <a:p>
            <a:r>
              <a:rPr lang="en-US" dirty="0"/>
              <a:t>Box2d.org/downloads</a:t>
            </a:r>
          </a:p>
          <a:p>
            <a:pPr lvl="1"/>
            <a:r>
              <a:rPr lang="en-US" dirty="0"/>
              <a:t>Get the pattern?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2784A60-0617-4771-AABB-FF427D7F4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284" y="3548743"/>
            <a:ext cx="4547509" cy="252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14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Demo’s Collision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Delegated to </a:t>
            </a:r>
            <a:r>
              <a:rPr lang="en-US" dirty="0">
                <a:hlinkClick r:id="rId2"/>
              </a:rPr>
              <a:t>cute_c2.h</a:t>
            </a:r>
            <a:endParaRPr lang="en-US" dirty="0"/>
          </a:p>
          <a:p>
            <a:r>
              <a:rPr lang="en-US" dirty="0"/>
              <a:t>My own dedicated 2D collision detection header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9F0A952-04F1-4DF0-8AD5-AB9FD3F58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380" y="3429000"/>
            <a:ext cx="3971925" cy="2628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1EDE4D-DFAF-4DF1-9F18-EE3CD96813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177" y="3429000"/>
            <a:ext cx="3948850" cy="26289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DAA3D6-8920-474A-80A0-3A7C142881C0}"/>
              </a:ext>
            </a:extLst>
          </p:cNvPr>
          <p:cNvSpPr txBox="1"/>
          <p:nvPr/>
        </p:nvSpPr>
        <p:spPr>
          <a:xfrm>
            <a:off x="2830706" y="6308209"/>
            <a:ext cx="113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TOI Solver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196F17-F872-49D6-986D-B9D3068E9109}"/>
              </a:ext>
            </a:extLst>
          </p:cNvPr>
          <p:cNvSpPr txBox="1"/>
          <p:nvPr/>
        </p:nvSpPr>
        <p:spPr>
          <a:xfrm>
            <a:off x="7630886" y="6308209"/>
            <a:ext cx="207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Construct Manifolds</a:t>
            </a:r>
          </a:p>
        </p:txBody>
      </p:sp>
    </p:spTree>
    <p:extLst>
      <p:ext uri="{BB962C8B-B14F-4D97-AF65-F5344CB8AC3E}">
        <p14:creationId xmlns:p14="http://schemas.microsoft.com/office/powerpoint/2010/main" val="112920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Creating a Strong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Subjective land</a:t>
            </a:r>
          </a:p>
          <a:p>
            <a:r>
              <a:rPr lang="en-US" dirty="0"/>
              <a:t>The “real meat” of the topic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903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B7D4EE2-0450-4C67-9B6F-BBA86E0DE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1152525"/>
            <a:ext cx="60579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430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Useful Tools Ripe for an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machines</a:t>
            </a:r>
          </a:p>
          <a:p>
            <a:r>
              <a:rPr lang="en-US" dirty="0"/>
              <a:t>Enter/Exit conditions</a:t>
            </a:r>
          </a:p>
          <a:p>
            <a:r>
              <a:rPr lang="en-US" dirty="0"/>
              <a:t>On ground, on slope, is sliding, touching ceiling, hit corner, standing on edge, can duck, can stand up, can open door</a:t>
            </a:r>
          </a:p>
          <a:p>
            <a:r>
              <a:rPr lang="en-US" dirty="0"/>
              <a:t>Timers</a:t>
            </a:r>
          </a:p>
          <a:p>
            <a:r>
              <a:rPr lang="en-US" dirty="0"/>
              <a:t>Get ground reference</a:t>
            </a:r>
          </a:p>
          <a:p>
            <a:r>
              <a:rPr lang="en-US" dirty="0"/>
              <a:t>What happens if I press X (</a:t>
            </a:r>
            <a:r>
              <a:rPr lang="en-US" dirty="0" err="1"/>
              <a:t>re-entrancy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Can move forward</a:t>
            </a:r>
          </a:p>
          <a:p>
            <a:pPr lvl="1"/>
            <a:r>
              <a:rPr lang="en-US" dirty="0"/>
              <a:t>Can enter</a:t>
            </a:r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865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Identify Isolatable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Minimize dependencies across systems</a:t>
            </a:r>
          </a:p>
          <a:p>
            <a:r>
              <a:rPr lang="en-US" dirty="0"/>
              <a:t>Collision detection</a:t>
            </a:r>
          </a:p>
          <a:p>
            <a:r>
              <a:rPr lang="en-US" dirty="0"/>
              <a:t>TOI calculation</a:t>
            </a:r>
          </a:p>
          <a:p>
            <a:r>
              <a:rPr lang="en-US" dirty="0"/>
              <a:t>Aggregating collision results	</a:t>
            </a:r>
          </a:p>
          <a:p>
            <a:r>
              <a:rPr lang="en-US" dirty="0"/>
              <a:t>Interfacing the above with a specific physics technology (mirroring a trigger volume in the physics engine)</a:t>
            </a:r>
          </a:p>
          <a:p>
            <a:r>
              <a:rPr lang="en-US" dirty="0"/>
              <a:t>Debug rendering</a:t>
            </a:r>
          </a:p>
          <a:p>
            <a:r>
              <a:rPr lang="en-US" dirty="0"/>
              <a:t>Player intent layer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780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 not Isolate Bad Candidates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Marriage between systems is OK</a:t>
            </a:r>
          </a:p>
          <a:p>
            <a:r>
              <a:rPr lang="en-US" dirty="0"/>
              <a:t>Data duplication is OK</a:t>
            </a:r>
          </a:p>
          <a:p>
            <a:r>
              <a:rPr lang="en-US" dirty="0"/>
              <a:t>Code duplication is OK</a:t>
            </a:r>
          </a:p>
          <a:p>
            <a:r>
              <a:rPr lang="en-US" dirty="0"/>
              <a:t>Game states, rendering, timers, events, animations/states, camera, interpreting player intents</a:t>
            </a:r>
          </a:p>
          <a:p>
            <a:pPr lvl="1"/>
            <a:r>
              <a:rPr lang="en-US" dirty="0"/>
              <a:t>These start getting inter-mingled very easily</a:t>
            </a:r>
          </a:p>
          <a:p>
            <a:r>
              <a:rPr lang="en-US" dirty="0"/>
              <a:t>Spaghetti it up!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214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Practical Advice – NGS Skin for TOI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CF46762E-A388-4598-819D-E4F100ECB582}"/>
              </a:ext>
            </a:extLst>
          </p:cNvPr>
          <p:cNvSpPr/>
          <p:nvPr/>
        </p:nvSpPr>
        <p:spPr>
          <a:xfrm>
            <a:off x="4629092" y="5081899"/>
            <a:ext cx="29338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http://box2d.org/manual.pdf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C400F9-8775-4857-83AA-8BDCF101F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157" y="2643188"/>
            <a:ext cx="5867686" cy="24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17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Design of 2D Character Geometry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C89308B-ABBD-49C2-81FD-2AE5B2500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126" y="4199377"/>
            <a:ext cx="2847975" cy="1828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E028EE-079C-44AF-933B-9FA4C4509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Capsule is your friend</a:t>
            </a:r>
          </a:p>
          <a:p>
            <a:pPr lvl="1"/>
            <a:r>
              <a:rPr lang="en-US" dirty="0"/>
              <a:t>No catching edges</a:t>
            </a:r>
          </a:p>
          <a:p>
            <a:r>
              <a:rPr lang="en-US" dirty="0"/>
              <a:t>AABB good too! In special cases</a:t>
            </a:r>
          </a:p>
          <a:p>
            <a:r>
              <a:rPr lang="en-US" dirty="0"/>
              <a:t>Avoid multiples-of-tiles in size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BA7A7A-23A2-49E0-8334-CFC0FC752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400" y="2732332"/>
            <a:ext cx="1495425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37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Practical Advice – No Gravity on Ground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826D3605-2965-4B1B-8D16-44D2E4921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769" y="2611891"/>
            <a:ext cx="3178461" cy="26651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B0F894-68CB-4DF6-9DF1-F13B11EBB365}"/>
              </a:ext>
            </a:extLst>
          </p:cNvPr>
          <p:cNvSpPr txBox="1"/>
          <p:nvPr/>
        </p:nvSpPr>
        <p:spPr>
          <a:xfrm>
            <a:off x="1685145" y="3621309"/>
            <a:ext cx="1444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Float/Bounce</a:t>
            </a:r>
            <a:br>
              <a:rPr lang="en-US" dirty="0"/>
            </a:br>
            <a:r>
              <a:rPr lang="en-US" dirty="0"/>
              <a:t>Problems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2318B8-E32E-42F3-85DA-5F1FF6988D5E}"/>
              </a:ext>
            </a:extLst>
          </p:cNvPr>
          <p:cNvCxnSpPr/>
          <p:nvPr/>
        </p:nvCxnSpPr>
        <p:spPr>
          <a:xfrm>
            <a:off x="3211286" y="3944474"/>
            <a:ext cx="9361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5881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 Gravity – TOI Down to Fall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8CAD385-5427-4E96-A731-95BF623B8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287" y="2160133"/>
            <a:ext cx="454342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070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API Case Study – Player Can Fall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B0AB22-CD24-4FD6-85A9-1088A9C90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390" y="1998545"/>
            <a:ext cx="7581220" cy="415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883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Player Can Fall – Implementation (1)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B87D76F-2E4B-44BC-84E7-1E2BE13F0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15" y="2064203"/>
            <a:ext cx="8221969" cy="367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5365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Player Can Fall – Implementation (2)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AB6B46F-8F1D-4E9D-9F5F-574A2C3A7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87" y="1690688"/>
            <a:ext cx="8429625" cy="479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80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599D6C-D97D-4410-A75B-D267AD7E1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1152525"/>
            <a:ext cx="60579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116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Player Can Fall – Implementation (3)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620FD42-86E2-4DA7-B006-6E15D11AB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805" y="2732332"/>
            <a:ext cx="3588389" cy="216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34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Player Can Fall – Implementation (4)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19F1AA1-D137-4890-A8D6-C472EED8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861" y="1690688"/>
            <a:ext cx="4613649" cy="49747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BFD3CC-C030-4868-9282-FC8D0E0E0987}"/>
              </a:ext>
            </a:extLst>
          </p:cNvPr>
          <p:cNvSpPr txBox="1"/>
          <p:nvPr/>
        </p:nvSpPr>
        <p:spPr>
          <a:xfrm>
            <a:off x="1915885" y="3808741"/>
            <a:ext cx="2494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entire thing is short!</a:t>
            </a:r>
          </a:p>
        </p:txBody>
      </p:sp>
    </p:spTree>
    <p:extLst>
      <p:ext uri="{BB962C8B-B14F-4D97-AF65-F5344CB8AC3E}">
        <p14:creationId xmlns:p14="http://schemas.microsoft.com/office/powerpoint/2010/main" val="2722653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Practical Advice – Single Frame Stepping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4C90DF-3CDA-440C-91D2-8C660FF00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752" y="2377427"/>
            <a:ext cx="7520497" cy="1624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251868-A05D-4B98-8224-F38D0F649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594" y="4247810"/>
            <a:ext cx="4476812" cy="6687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A99435-955E-4369-BE68-45AC2D748845}"/>
              </a:ext>
            </a:extLst>
          </p:cNvPr>
          <p:cNvSpPr txBox="1"/>
          <p:nvPr/>
        </p:nvSpPr>
        <p:spPr>
          <a:xfrm>
            <a:off x="1415143" y="4397540"/>
            <a:ext cx="1665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Fixed Timestep!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1287C1-1197-4D0E-AC1F-9CE603675D8E}"/>
              </a:ext>
            </a:extLst>
          </p:cNvPr>
          <p:cNvCxnSpPr>
            <a:stCxn id="7" idx="3"/>
          </p:cNvCxnSpPr>
          <p:nvPr/>
        </p:nvCxnSpPr>
        <p:spPr>
          <a:xfrm>
            <a:off x="3081048" y="4582206"/>
            <a:ext cx="6200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94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Practical Advice – Fake Inputs via Debugger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BFEB2D6-1F8C-4D8C-9C96-21A82BD67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262" y="2102983"/>
            <a:ext cx="646747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710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Practical Advice – Debug Line Render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04AB1A-AE47-4EE3-AFD3-896B3BD29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Draw all shapes</a:t>
            </a:r>
          </a:p>
          <a:p>
            <a:r>
              <a:rPr lang="en-US" dirty="0"/>
              <a:t>Draw all contact points</a:t>
            </a:r>
          </a:p>
          <a:p>
            <a:r>
              <a:rPr lang="en-US" dirty="0"/>
              <a:t>Draw resolution vector scaled by depth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4100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C577072-CFD3-4DE9-8AAE-0253CF4F1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212" y="3565281"/>
            <a:ext cx="1933575" cy="18859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A35D01-A5BB-4BFD-93A6-63B072C95233}"/>
              </a:ext>
            </a:extLst>
          </p:cNvPr>
          <p:cNvSpPr txBox="1"/>
          <p:nvPr/>
        </p:nvSpPr>
        <p:spPr>
          <a:xfrm>
            <a:off x="5421137" y="2443318"/>
            <a:ext cx="1349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Q/A TIME!!!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77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Github</a:t>
            </a:r>
            <a:r>
              <a:rPr lang="en-US" dirty="0"/>
              <a:t> Repo for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code history available</a:t>
            </a:r>
          </a:p>
          <a:p>
            <a:pPr lvl="1"/>
            <a:r>
              <a:rPr lang="en-US" dirty="0"/>
              <a:t>Warning – not the most professional commit log</a:t>
            </a:r>
          </a:p>
          <a:p>
            <a:r>
              <a:rPr lang="en-US" dirty="0"/>
              <a:t>Step by step process for construction “from scratch”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4A979383-1E83-42C5-A2A8-684053C18DA8}"/>
              </a:ext>
            </a:extLst>
          </p:cNvPr>
          <p:cNvSpPr/>
          <p:nvPr/>
        </p:nvSpPr>
        <p:spPr>
          <a:xfrm>
            <a:off x="2220869" y="4234934"/>
            <a:ext cx="77502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2"/>
              </a:rPr>
              <a:t>https://github.com/RandyGaul/player2d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68634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Click on Commits for the Diffs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14DFEE95-BBE6-4C4B-8C5C-4F50C40D5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825" y="1790848"/>
            <a:ext cx="5026350" cy="16381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73CCC2-ABAA-4391-A415-1EECCFC90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607" y="4272973"/>
            <a:ext cx="3588786" cy="221990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AAE8697-B569-40C0-B748-9EFDEC9B50AE}"/>
              </a:ext>
            </a:extLst>
          </p:cNvPr>
          <p:cNvCxnSpPr/>
          <p:nvPr/>
        </p:nvCxnSpPr>
        <p:spPr>
          <a:xfrm>
            <a:off x="6096000" y="3559629"/>
            <a:ext cx="0" cy="56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507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Pieces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collisions</a:t>
            </a:r>
          </a:p>
          <a:p>
            <a:r>
              <a:rPr lang="en-US" dirty="0"/>
              <a:t>Resolve collisions	</a:t>
            </a:r>
          </a:p>
          <a:p>
            <a:r>
              <a:rPr lang="en-US" dirty="0"/>
              <a:t>Share information about collisions</a:t>
            </a:r>
          </a:p>
          <a:p>
            <a:r>
              <a:rPr lang="en-US" dirty="0"/>
              <a:t>API and Abstraction (the hardest part)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74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Pre-built</a:t>
            </a:r>
          </a:p>
          <a:p>
            <a:r>
              <a:rPr lang="en-US" dirty="0"/>
              <a:t>Intra-physics engine</a:t>
            </a:r>
          </a:p>
          <a:p>
            <a:r>
              <a:rPr lang="en-US" dirty="0"/>
              <a:t>Custom solution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4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Pre-Built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Not-full featured</a:t>
            </a:r>
          </a:p>
          <a:p>
            <a:r>
              <a:rPr lang="en-US" dirty="0"/>
              <a:t>Good starting point</a:t>
            </a:r>
          </a:p>
          <a:p>
            <a:r>
              <a:rPr lang="en-US" dirty="0"/>
              <a:t>Typically intermingled with a specific technology (dependency)</a:t>
            </a:r>
          </a:p>
          <a:p>
            <a:r>
              <a:rPr lang="en-US" dirty="0"/>
              <a:t>Devolves into custom solution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104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Intra Physics Engine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callbacks</a:t>
            </a:r>
          </a:p>
          <a:p>
            <a:r>
              <a:rPr lang="en-US" dirty="0"/>
              <a:t>Duplicated state</a:t>
            </a:r>
          </a:p>
          <a:p>
            <a:r>
              <a:rPr lang="en-US" dirty="0"/>
              <a:t>Physics engine as a dependency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40788" y="1406769"/>
            <a:ext cx="11310424" cy="281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388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652</Words>
  <Application>Microsoft Office PowerPoint</Application>
  <PresentationFormat>Widescreen</PresentationFormat>
  <Paragraphs>128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An Approach to Character Controllers</vt:lpstr>
      <vt:lpstr>PowerPoint Presentation</vt:lpstr>
      <vt:lpstr>PowerPoint Presentation</vt:lpstr>
      <vt:lpstr>Github Repo for Demo</vt:lpstr>
      <vt:lpstr>Click on Commits for the Diffs</vt:lpstr>
      <vt:lpstr>The Pieces</vt:lpstr>
      <vt:lpstr>Some Strategies</vt:lpstr>
      <vt:lpstr>Pre-Built</vt:lpstr>
      <vt:lpstr>Intra Physics Engine</vt:lpstr>
      <vt:lpstr>Custom Solution</vt:lpstr>
      <vt:lpstr>Go with a Custom Solution</vt:lpstr>
      <vt:lpstr>Key Observation</vt:lpstr>
      <vt:lpstr>Detecting Collisions</vt:lpstr>
      <vt:lpstr>The Best GJK Reference</vt:lpstr>
      <vt:lpstr>Conservative Advancement</vt:lpstr>
      <vt:lpstr>Resolving Collisions</vt:lpstr>
      <vt:lpstr>Non-linear Gauss Seidel (NGS)</vt:lpstr>
      <vt:lpstr>The Demo’s Collision Detection</vt:lpstr>
      <vt:lpstr>Creating a Strong API</vt:lpstr>
      <vt:lpstr>Useful Tools Ripe for an API</vt:lpstr>
      <vt:lpstr>Identify Isolatable Tools</vt:lpstr>
      <vt:lpstr>Do not Isolate Bad Candidates</vt:lpstr>
      <vt:lpstr>Practical Advice – NGS Skin for TOI</vt:lpstr>
      <vt:lpstr>Design of 2D Character Geometry</vt:lpstr>
      <vt:lpstr>Practical Advice – No Gravity on Ground</vt:lpstr>
      <vt:lpstr>No Gravity – TOI Down to Fall</vt:lpstr>
      <vt:lpstr>API Case Study – Player Can Fall</vt:lpstr>
      <vt:lpstr>Player Can Fall – Implementation (1)</vt:lpstr>
      <vt:lpstr>Player Can Fall – Implementation (2)</vt:lpstr>
      <vt:lpstr>Player Can Fall – Implementation (3)</vt:lpstr>
      <vt:lpstr>Player Can Fall – Implementation (4)</vt:lpstr>
      <vt:lpstr>Practical Advice – Single Frame Stepping</vt:lpstr>
      <vt:lpstr>Practical Advice – Fake Inputs via Debugger</vt:lpstr>
      <vt:lpstr>Practical Advice – Debug Line Render</vt:lpstr>
      <vt:lpstr>FIN</vt:lpstr>
    </vt:vector>
  </TitlesOfParts>
  <Company>Amazon Corporate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APIs and Game Engines</dc:title>
  <dc:creator>Gaul, Randy</dc:creator>
  <cp:lastModifiedBy>Randy Gaul</cp:lastModifiedBy>
  <cp:revision>51</cp:revision>
  <dcterms:created xsi:type="dcterms:W3CDTF">2018-02-12T18:18:40Z</dcterms:created>
  <dcterms:modified xsi:type="dcterms:W3CDTF">2019-03-09T00:24:24Z</dcterms:modified>
</cp:coreProperties>
</file>

<file path=docProps/thumbnail.jpeg>
</file>